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60" r:id="rId3"/>
    <p:sldId id="259" r:id="rId4"/>
    <p:sldId id="261" r:id="rId5"/>
    <p:sldId id="258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278A8C-66C0-4D07-B146-3BD2E4858645}" v="105" dt="2024-07-11T13:41:55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6187" autoAdjust="0"/>
  </p:normalViewPr>
  <p:slideViewPr>
    <p:cSldViewPr snapToGrid="0">
      <p:cViewPr varScale="1">
        <p:scale>
          <a:sx n="102" d="100"/>
          <a:sy n="102" d="100"/>
        </p:scale>
        <p:origin x="8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EB278A8C-66C0-4D07-B146-3BD2E4858645}"/>
    <pc:docChg chg="undo custSel addSld delSld modSld sldOrd modMainMaster">
      <pc:chgData name="Philippe Baucour" userId="5102170ae7533958" providerId="LiveId" clId="{EB278A8C-66C0-4D07-B146-3BD2E4858645}" dt="2024-07-11T13:43:12.258" v="1500" actId="6549"/>
      <pc:docMkLst>
        <pc:docMk/>
      </pc:docMkLst>
      <pc:sldChg chg="addSp modSp mod">
        <pc:chgData name="Philippe Baucour" userId="5102170ae7533958" providerId="LiveId" clId="{EB278A8C-66C0-4D07-B146-3BD2E4858645}" dt="2024-07-11T13:41:55.134" v="1493" actId="465"/>
        <pc:sldMkLst>
          <pc:docMk/>
          <pc:sldMk cId="3784089036" sldId="256"/>
        </pc:sldMkLst>
        <pc:spChg chg="mod">
          <ac:chgData name="Philippe Baucour" userId="5102170ae7533958" providerId="LiveId" clId="{EB278A8C-66C0-4D07-B146-3BD2E4858645}" dt="2024-07-11T13:40:23.094" v="1444" actId="27636"/>
          <ac:spMkLst>
            <pc:docMk/>
            <pc:sldMk cId="3784089036" sldId="256"/>
            <ac:spMk id="3" creationId="{00000000-0000-0000-0000-000000000000}"/>
          </ac:spMkLst>
        </pc:spChg>
        <pc:picChg chg="mod">
          <ac:chgData name="Philippe Baucour" userId="5102170ae7533958" providerId="LiveId" clId="{EB278A8C-66C0-4D07-B146-3BD2E4858645}" dt="2024-07-11T13:40:39.951" v="1446" actId="1076"/>
          <ac:picMkLst>
            <pc:docMk/>
            <pc:sldMk cId="3784089036" sldId="256"/>
            <ac:picMk id="4" creationId="{547A25EA-64CB-330C-9D61-366F0419351D}"/>
          </ac:picMkLst>
        </pc:picChg>
        <pc:picChg chg="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5" creationId="{1495C4ED-ECE4-4C89-6ECC-62A7AB517B25}"/>
          </ac:picMkLst>
        </pc:picChg>
        <pc:picChg chg="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6" creationId="{27ABD71E-959D-D6AE-14E8-55298ADDCC3A}"/>
          </ac:picMkLst>
        </pc:picChg>
        <pc:picChg chg="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7" creationId="{7C3DF4FD-341E-10C2-C987-8DE4D36C778A}"/>
          </ac:picMkLst>
        </pc:picChg>
        <pc:picChg chg="add mod">
          <ac:chgData name="Philippe Baucour" userId="5102170ae7533958" providerId="LiveId" clId="{EB278A8C-66C0-4D07-B146-3BD2E4858645}" dt="2024-07-11T13:41:55.134" v="1493" actId="465"/>
          <ac:picMkLst>
            <pc:docMk/>
            <pc:sldMk cId="3784089036" sldId="256"/>
            <ac:picMk id="1026" creationId="{4C940371-3563-2432-E9AB-6DF7B2BF79FA}"/>
          </ac:picMkLst>
        </pc:picChg>
      </pc:sldChg>
      <pc:sldChg chg="addSp delSp modSp del mod modClrScheme chgLayout">
        <pc:chgData name="Philippe Baucour" userId="5102170ae7533958" providerId="LiveId" clId="{EB278A8C-66C0-4D07-B146-3BD2E4858645}" dt="2024-07-11T13:00:40.469" v="886" actId="47"/>
        <pc:sldMkLst>
          <pc:docMk/>
          <pc:sldMk cId="2741931895" sldId="257"/>
        </pc:sldMkLst>
        <pc:spChg chg="mod ord">
          <ac:chgData name="Philippe Baucour" userId="5102170ae7533958" providerId="LiveId" clId="{EB278A8C-66C0-4D07-B146-3BD2E4858645}" dt="2024-07-11T12:59:50.369" v="863" actId="27636"/>
          <ac:spMkLst>
            <pc:docMk/>
            <pc:sldMk cId="2741931895" sldId="257"/>
            <ac:spMk id="2" creationId="{B03150E2-9826-31BA-89E0-AB3CD88C466E}"/>
          </ac:spMkLst>
        </pc:spChg>
        <pc:spChg chg="del">
          <ac:chgData name="Philippe Baucour" userId="5102170ae7533958" providerId="LiveId" clId="{EB278A8C-66C0-4D07-B146-3BD2E4858645}" dt="2024-07-11T12:58:46.835" v="858" actId="700"/>
          <ac:spMkLst>
            <pc:docMk/>
            <pc:sldMk cId="2741931895" sldId="257"/>
            <ac:spMk id="3" creationId="{47759CFB-EF54-DE6A-DF6A-4016BBD7C138}"/>
          </ac:spMkLst>
        </pc:spChg>
        <pc:picChg chg="add del mod">
          <ac:chgData name="Philippe Baucour" userId="5102170ae7533958" providerId="LiveId" clId="{EB278A8C-66C0-4D07-B146-3BD2E4858645}" dt="2024-07-11T13:00:02.330" v="866" actId="21"/>
          <ac:picMkLst>
            <pc:docMk/>
            <pc:sldMk cId="2741931895" sldId="257"/>
            <ac:picMk id="5" creationId="{6F9C9163-7A4D-E011-B1D6-8B27039439B0}"/>
          </ac:picMkLst>
        </pc:picChg>
      </pc:sldChg>
      <pc:sldChg chg="addSp modSp mod setBg modNotesTx">
        <pc:chgData name="Philippe Baucour" userId="5102170ae7533958" providerId="LiveId" clId="{EB278A8C-66C0-4D07-B146-3BD2E4858645}" dt="2024-07-11T13:23:30.956" v="1418" actId="14100"/>
        <pc:sldMkLst>
          <pc:docMk/>
          <pc:sldMk cId="3825875074" sldId="258"/>
        </pc:sldMkLst>
        <pc:spChg chg="mod ord">
          <ac:chgData name="Philippe Baucour" userId="5102170ae7533958" providerId="LiveId" clId="{EB278A8C-66C0-4D07-B146-3BD2E4858645}" dt="2024-07-11T13:05:55.964" v="926" actId="1035"/>
          <ac:spMkLst>
            <pc:docMk/>
            <pc:sldMk cId="3825875074" sldId="258"/>
            <ac:spMk id="2" creationId="{01CC3A43-E091-FA83-413A-96C61974B895}"/>
          </ac:spMkLst>
        </pc:spChg>
        <pc:spChg chg="mod ord">
          <ac:chgData name="Philippe Baucour" userId="5102170ae7533958" providerId="LiveId" clId="{EB278A8C-66C0-4D07-B146-3BD2E4858645}" dt="2024-07-11T13:23:30.956" v="1418" actId="14100"/>
          <ac:spMkLst>
            <pc:docMk/>
            <pc:sldMk cId="3825875074" sldId="258"/>
            <ac:spMk id="3" creationId="{C0ABC79E-2F9D-4357-8DD8-5823FFE927F9}"/>
          </ac:spMkLst>
        </pc:spChg>
        <pc:spChg chg="add">
          <ac:chgData name="Philippe Baucour" userId="5102170ae7533958" providerId="LiveId" clId="{EB278A8C-66C0-4D07-B146-3BD2E4858645}" dt="2024-07-11T13:03:02.445" v="910" actId="26606"/>
          <ac:spMkLst>
            <pc:docMk/>
            <pc:sldMk cId="3825875074" sldId="258"/>
            <ac:spMk id="9" creationId="{987A0FBA-CC04-4256-A8EB-BB3C543E989C}"/>
          </ac:spMkLst>
        </pc:spChg>
        <pc:spChg chg="add">
          <ac:chgData name="Philippe Baucour" userId="5102170ae7533958" providerId="LiveId" clId="{EB278A8C-66C0-4D07-B146-3BD2E4858645}" dt="2024-07-11T13:03:02.445" v="910" actId="26606"/>
          <ac:spMkLst>
            <pc:docMk/>
            <pc:sldMk cId="3825875074" sldId="258"/>
            <ac:spMk id="11" creationId="{3362A0EA-3E81-4464-94B8-70BE5870EDC0}"/>
          </ac:spMkLst>
        </pc:spChg>
        <pc:picChg chg="add mod">
          <ac:chgData name="Philippe Baucour" userId="5102170ae7533958" providerId="LiveId" clId="{EB278A8C-66C0-4D07-B146-3BD2E4858645}" dt="2024-07-11T13:03:02.445" v="910" actId="26606"/>
          <ac:picMkLst>
            <pc:docMk/>
            <pc:sldMk cId="3825875074" sldId="258"/>
            <ac:picMk id="4" creationId="{6A4B0503-65BD-31C9-57DE-F9F2ED0ADAEC}"/>
          </ac:picMkLst>
        </pc:picChg>
      </pc:sldChg>
      <pc:sldChg chg="addSp modSp new mod ord">
        <pc:chgData name="Philippe Baucour" userId="5102170ae7533958" providerId="LiveId" clId="{EB278A8C-66C0-4D07-B146-3BD2E4858645}" dt="2024-07-11T13:43:12.258" v="1500" actId="6549"/>
        <pc:sldMkLst>
          <pc:docMk/>
          <pc:sldMk cId="277406931" sldId="259"/>
        </pc:sldMkLst>
        <pc:spChg chg="mod">
          <ac:chgData name="Philippe Baucour" userId="5102170ae7533958" providerId="LiveId" clId="{EB278A8C-66C0-4D07-B146-3BD2E4858645}" dt="2024-07-11T12:35:04.981" v="434" actId="6549"/>
          <ac:spMkLst>
            <pc:docMk/>
            <pc:sldMk cId="277406931" sldId="259"/>
            <ac:spMk id="2" creationId="{1E310ACA-0ADE-13F4-6775-ECEED8E30FC7}"/>
          </ac:spMkLst>
        </pc:spChg>
        <pc:spChg chg="mod">
          <ac:chgData name="Philippe Baucour" userId="5102170ae7533958" providerId="LiveId" clId="{EB278A8C-66C0-4D07-B146-3BD2E4858645}" dt="2024-07-11T13:43:12.258" v="1500" actId="6549"/>
          <ac:spMkLst>
            <pc:docMk/>
            <pc:sldMk cId="277406931" sldId="259"/>
            <ac:spMk id="3" creationId="{CD16E332-8EB2-6AB5-8A69-A2F9DD1E46B6}"/>
          </ac:spMkLst>
        </pc:spChg>
        <pc:picChg chg="add mod">
          <ac:chgData name="Philippe Baucour" userId="5102170ae7533958" providerId="LiveId" clId="{EB278A8C-66C0-4D07-B146-3BD2E4858645}" dt="2024-07-11T12:48:57.752" v="822" actId="1036"/>
          <ac:picMkLst>
            <pc:docMk/>
            <pc:sldMk cId="277406931" sldId="259"/>
            <ac:picMk id="5" creationId="{1C129219-82BB-EA1E-A82B-EE04897B9D8D}"/>
          </ac:picMkLst>
        </pc:picChg>
        <pc:picChg chg="add mod">
          <ac:chgData name="Philippe Baucour" userId="5102170ae7533958" providerId="LiveId" clId="{EB278A8C-66C0-4D07-B146-3BD2E4858645}" dt="2024-07-11T12:48:51.902" v="792" actId="14100"/>
          <ac:picMkLst>
            <pc:docMk/>
            <pc:sldMk cId="277406931" sldId="259"/>
            <ac:picMk id="7" creationId="{9DD0C69D-B9C8-1281-EEA4-7285782AB88D}"/>
          </ac:picMkLst>
        </pc:picChg>
      </pc:sldChg>
      <pc:sldChg chg="addSp modSp new mod ord">
        <pc:chgData name="Philippe Baucour" userId="5102170ae7533958" providerId="LiveId" clId="{EB278A8C-66C0-4D07-B146-3BD2E4858645}" dt="2024-07-11T13:06:52.118" v="933" actId="1037"/>
        <pc:sldMkLst>
          <pc:docMk/>
          <pc:sldMk cId="1848984119" sldId="260"/>
        </pc:sldMkLst>
        <pc:spChg chg="mod">
          <ac:chgData name="Philippe Baucour" userId="5102170ae7533958" providerId="LiveId" clId="{EB278A8C-66C0-4D07-B146-3BD2E4858645}" dt="2024-07-11T12:36:12.416" v="440" actId="1076"/>
          <ac:spMkLst>
            <pc:docMk/>
            <pc:sldMk cId="1848984119" sldId="260"/>
            <ac:spMk id="2" creationId="{D71F43E4-79F5-D79B-4144-E503626D9262}"/>
          </ac:spMkLst>
        </pc:spChg>
        <pc:spChg chg="mod">
          <ac:chgData name="Philippe Baucour" userId="5102170ae7533958" providerId="LiveId" clId="{EB278A8C-66C0-4D07-B146-3BD2E4858645}" dt="2024-07-11T12:41:40.034" v="540" actId="20577"/>
          <ac:spMkLst>
            <pc:docMk/>
            <pc:sldMk cId="1848984119" sldId="260"/>
            <ac:spMk id="3" creationId="{267D4E3A-E4CB-225F-5D79-C1E1245FEC08}"/>
          </ac:spMkLst>
        </pc:spChg>
        <pc:spChg chg="add mod">
          <ac:chgData name="Philippe Baucour" userId="5102170ae7533958" providerId="LiveId" clId="{EB278A8C-66C0-4D07-B146-3BD2E4858645}" dt="2024-07-11T13:06:52.118" v="933" actId="1037"/>
          <ac:spMkLst>
            <pc:docMk/>
            <pc:sldMk cId="1848984119" sldId="260"/>
            <ac:spMk id="4" creationId="{F72C8C9A-2F69-D35D-1A83-9CE58983FE72}"/>
          </ac:spMkLst>
        </pc:spChg>
        <pc:grpChg chg="add mod">
          <ac:chgData name="Philippe Baucour" userId="5102170ae7533958" providerId="LiveId" clId="{EB278A8C-66C0-4D07-B146-3BD2E4858645}" dt="2024-07-11T12:38:40.106" v="491" actId="1036"/>
          <ac:grpSpMkLst>
            <pc:docMk/>
            <pc:sldMk cId="1848984119" sldId="260"/>
            <ac:grpSpMk id="5" creationId="{FBCA8184-8269-CE03-FA51-2EAA948A8FCE}"/>
          </ac:grpSpMkLst>
        </pc:grpChg>
        <pc:picChg chg="add mod">
          <ac:chgData name="Philippe Baucour" userId="5102170ae7533958" providerId="LiveId" clId="{EB278A8C-66C0-4D07-B146-3BD2E4858645}" dt="2024-07-11T12:38:40.106" v="491" actId="1036"/>
          <ac:picMkLst>
            <pc:docMk/>
            <pc:sldMk cId="1848984119" sldId="260"/>
            <ac:picMk id="1026" creationId="{337FB179-7041-EC4C-E835-9CA5F32328FD}"/>
          </ac:picMkLst>
        </pc:picChg>
      </pc:sldChg>
      <pc:sldChg chg="addSp delSp modSp new mod modAnim modNotesTx">
        <pc:chgData name="Philippe Baucour" userId="5102170ae7533958" providerId="LiveId" clId="{EB278A8C-66C0-4D07-B146-3BD2E4858645}" dt="2024-07-11T13:22:27.593" v="1414" actId="1076"/>
        <pc:sldMkLst>
          <pc:docMk/>
          <pc:sldMk cId="1064059159" sldId="261"/>
        </pc:sldMkLst>
        <pc:spChg chg="mod">
          <ac:chgData name="Philippe Baucour" userId="5102170ae7533958" providerId="LiveId" clId="{EB278A8C-66C0-4D07-B146-3BD2E4858645}" dt="2024-07-11T13:00:10.067" v="872" actId="20577"/>
          <ac:spMkLst>
            <pc:docMk/>
            <pc:sldMk cId="1064059159" sldId="261"/>
            <ac:spMk id="2" creationId="{147D1850-17F3-E403-43D4-25AEA5BA99FA}"/>
          </ac:spMkLst>
        </pc:spChg>
        <pc:spChg chg="del">
          <ac:chgData name="Philippe Baucour" userId="5102170ae7533958" providerId="LiveId" clId="{EB278A8C-66C0-4D07-B146-3BD2E4858645}" dt="2024-07-11T12:59:57.596" v="865" actId="478"/>
          <ac:spMkLst>
            <pc:docMk/>
            <pc:sldMk cId="1064059159" sldId="261"/>
            <ac:spMk id="3" creationId="{B5B04D2A-EF07-AA71-FC34-480288CB0442}"/>
          </ac:spMkLst>
        </pc:spChg>
        <pc:picChg chg="add mod">
          <ac:chgData name="Philippe Baucour" userId="5102170ae7533958" providerId="LiveId" clId="{EB278A8C-66C0-4D07-B146-3BD2E4858645}" dt="2024-07-11T13:00:26.446" v="885" actId="1037"/>
          <ac:picMkLst>
            <pc:docMk/>
            <pc:sldMk cId="1064059159" sldId="261"/>
            <ac:picMk id="5" creationId="{6F9C9163-7A4D-E011-B1D6-8B27039439B0}"/>
          </ac:picMkLst>
        </pc:picChg>
        <pc:picChg chg="add mod">
          <ac:chgData name="Philippe Baucour" userId="5102170ae7533958" providerId="LiveId" clId="{EB278A8C-66C0-4D07-B146-3BD2E4858645}" dt="2024-07-11T13:22:13.481" v="1410" actId="14861"/>
          <ac:picMkLst>
            <pc:docMk/>
            <pc:sldMk cId="1064059159" sldId="261"/>
            <ac:picMk id="6" creationId="{1E255BC1-E8C5-3A64-CEF9-8E76E78DF76F}"/>
          </ac:picMkLst>
        </pc:picChg>
        <pc:picChg chg="add mod">
          <ac:chgData name="Philippe Baucour" userId="5102170ae7533958" providerId="LiveId" clId="{EB278A8C-66C0-4D07-B146-3BD2E4858645}" dt="2024-07-11T13:22:07.882" v="1409" actId="14861"/>
          <ac:picMkLst>
            <pc:docMk/>
            <pc:sldMk cId="1064059159" sldId="261"/>
            <ac:picMk id="8" creationId="{A0C28BD0-3496-EED1-D502-305CADA4AEBB}"/>
          </ac:picMkLst>
        </pc:picChg>
        <pc:picChg chg="add mod">
          <ac:chgData name="Philippe Baucour" userId="5102170ae7533958" providerId="LiveId" clId="{EB278A8C-66C0-4D07-B146-3BD2E4858645}" dt="2024-07-11T13:22:27.593" v="1414" actId="1076"/>
          <ac:picMkLst>
            <pc:docMk/>
            <pc:sldMk cId="1064059159" sldId="261"/>
            <ac:picMk id="10" creationId="{C3F30297-9F72-AEE5-5457-8E540CF62841}"/>
          </ac:picMkLst>
        </pc:picChg>
      </pc:sldChg>
      <pc:sldChg chg="modSp new del mod">
        <pc:chgData name="Philippe Baucour" userId="5102170ae7533958" providerId="LiveId" clId="{EB278A8C-66C0-4D07-B146-3BD2E4858645}" dt="2024-07-11T13:01:16.866" v="908" actId="47"/>
        <pc:sldMkLst>
          <pc:docMk/>
          <pc:sldMk cId="1384650228" sldId="262"/>
        </pc:sldMkLst>
        <pc:spChg chg="mod">
          <ac:chgData name="Philippe Baucour" userId="5102170ae7533958" providerId="LiveId" clId="{EB278A8C-66C0-4D07-B146-3BD2E4858645}" dt="2024-07-11T13:01:12.023" v="907" actId="20577"/>
          <ac:spMkLst>
            <pc:docMk/>
            <pc:sldMk cId="1384650228" sldId="262"/>
            <ac:spMk id="2" creationId="{AA68E589-AE80-F4F2-A948-138F434EA4CD}"/>
          </ac:spMkLst>
        </pc:spChg>
      </pc:sldChg>
      <pc:sldMasterChg chg="modSldLayout">
        <pc:chgData name="Philippe Baucour" userId="5102170ae7533958" providerId="LiveId" clId="{EB278A8C-66C0-4D07-B146-3BD2E4858645}" dt="2024-07-11T12:30:51.471" v="34" actId="14100"/>
        <pc:sldMasterMkLst>
          <pc:docMk/>
          <pc:sldMasterMk cId="3123717849" sldId="2147483660"/>
        </pc:sldMasterMkLst>
        <pc:sldLayoutChg chg="delSp modSp mod">
          <pc:chgData name="Philippe Baucour" userId="5102170ae7533958" providerId="LiveId" clId="{EB278A8C-66C0-4D07-B146-3BD2E4858645}" dt="2024-07-11T12:30:51.471" v="34" actId="14100"/>
          <pc:sldLayoutMkLst>
            <pc:docMk/>
            <pc:sldMasterMk cId="3123717849" sldId="2147483660"/>
            <pc:sldLayoutMk cId="3091887016" sldId="2147483670"/>
          </pc:sldLayoutMkLst>
          <pc:spChg chg="mod">
            <ac:chgData name="Philippe Baucour" userId="5102170ae7533958" providerId="LiveId" clId="{EB278A8C-66C0-4D07-B146-3BD2E4858645}" dt="2024-07-11T12:30:51.471" v="34" actId="14100"/>
            <ac:spMkLst>
              <pc:docMk/>
              <pc:sldMasterMk cId="3123717849" sldId="2147483660"/>
              <pc:sldLayoutMk cId="3091887016" sldId="2147483670"/>
              <ac:spMk id="2" creationId="{066AF011-A499-4054-89BF-A4800A68F60B}"/>
            </ac:spMkLst>
          </pc:spChg>
          <pc:spChg chg="mod">
            <ac:chgData name="Philippe Baucour" userId="5102170ae7533958" providerId="LiveId" clId="{EB278A8C-66C0-4D07-B146-3BD2E4858645}" dt="2024-07-11T12:30:51.471" v="34" actId="14100"/>
            <ac:spMkLst>
              <pc:docMk/>
              <pc:sldMasterMk cId="3123717849" sldId="2147483660"/>
              <pc:sldLayoutMk cId="3091887016" sldId="2147483670"/>
              <ac:spMk id="3" creationId="{066FB6E8-D956-45B5-9B4A-9D31DF466BED}"/>
            </ac:spMkLst>
          </pc:spChg>
          <pc:spChg chg="del">
            <ac:chgData name="Philippe Baucour" userId="5102170ae7533958" providerId="LiveId" clId="{EB278A8C-66C0-4D07-B146-3BD2E4858645}" dt="2024-07-11T12:30:10.442" v="2" actId="478"/>
            <ac:spMkLst>
              <pc:docMk/>
              <pc:sldMasterMk cId="3123717849" sldId="2147483660"/>
              <pc:sldLayoutMk cId="3091887016" sldId="2147483670"/>
              <ac:spMk id="4" creationId="{BECDB9DB-9E62-4292-915C-1DD4134740DB}"/>
            </ac:spMkLst>
          </pc:spChg>
          <pc:spChg chg="del">
            <ac:chgData name="Philippe Baucour" userId="5102170ae7533958" providerId="LiveId" clId="{EB278A8C-66C0-4D07-B146-3BD2E4858645}" dt="2024-07-11T12:30:38.505" v="33" actId="478"/>
            <ac:spMkLst>
              <pc:docMk/>
              <pc:sldMasterMk cId="3123717849" sldId="2147483660"/>
              <pc:sldLayoutMk cId="3091887016" sldId="2147483670"/>
              <ac:spMk id="5" creationId="{2BD462F1-BC30-4172-8353-363123A1DB4E}"/>
            </ac:spMkLst>
          </pc:spChg>
        </pc:sldLayoutChg>
      </pc:sldMasterChg>
    </pc:docChg>
  </pc:docChgLst>
  <pc:docChgLst>
    <pc:chgData name="Philippe Baucour" userId="5102170ae7533958" providerId="LiveId" clId="{6A142262-8341-4E8C-A934-FB3815797C70}"/>
    <pc:docChg chg="undo custSel modSld">
      <pc:chgData name="Philippe Baucour" userId="5102170ae7533958" providerId="LiveId" clId="{6A142262-8341-4E8C-A934-FB3815797C70}" dt="2024-07-02T14:32:39.555" v="94" actId="1036"/>
      <pc:docMkLst>
        <pc:docMk/>
      </pc:docMkLst>
      <pc:sldChg chg="addSp modSp mod modAnim">
        <pc:chgData name="Philippe Baucour" userId="5102170ae7533958" providerId="LiveId" clId="{6A142262-8341-4E8C-A934-FB3815797C70}" dt="2024-07-02T14:32:39.555" v="94" actId="1036"/>
        <pc:sldMkLst>
          <pc:docMk/>
          <pc:sldMk cId="3784089036" sldId="256"/>
        </pc:sldMkLst>
        <pc:spChg chg="mod">
          <ac:chgData name="Philippe Baucour" userId="5102170ae7533958" providerId="LiveId" clId="{6A142262-8341-4E8C-A934-FB3815797C70}" dt="2024-07-02T14:29:17.424" v="21" actId="6549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Philippe Baucour" userId="5102170ae7533958" providerId="LiveId" clId="{6A142262-8341-4E8C-A934-FB3815797C70}" dt="2024-07-02T14:31:47.274" v="45" actId="27636"/>
          <ac:spMkLst>
            <pc:docMk/>
            <pc:sldMk cId="3784089036" sldId="256"/>
            <ac:spMk id="3" creationId="{00000000-0000-0000-0000-000000000000}"/>
          </ac:spMkLst>
        </pc:spChg>
        <pc:picChg chg="add mod">
          <ac:chgData name="Philippe Baucour" userId="5102170ae7533958" providerId="LiveId" clId="{6A142262-8341-4E8C-A934-FB3815797C70}" dt="2024-07-02T14:32:39.555" v="94" actId="1036"/>
          <ac:picMkLst>
            <pc:docMk/>
            <pc:sldMk cId="3784089036" sldId="256"/>
            <ac:picMk id="5" creationId="{1495C4ED-ECE4-4C89-6ECC-62A7AB517B25}"/>
          </ac:picMkLst>
        </pc:picChg>
        <pc:picChg chg="add mod">
          <ac:chgData name="Philippe Baucour" userId="5102170ae7533958" providerId="LiveId" clId="{6A142262-8341-4E8C-A934-FB3815797C70}" dt="2024-07-02T14:32:22.006" v="53" actId="1035"/>
          <ac:picMkLst>
            <pc:docMk/>
            <pc:sldMk cId="3784089036" sldId="256"/>
            <ac:picMk id="6" creationId="{27ABD71E-959D-D6AE-14E8-55298ADDCC3A}"/>
          </ac:picMkLst>
        </pc:picChg>
        <pc:picChg chg="add mod">
          <ac:chgData name="Philippe Baucour" userId="5102170ae7533958" providerId="LiveId" clId="{6A142262-8341-4E8C-A934-FB3815797C70}" dt="2024-07-02T14:32:27.959" v="66" actId="1036"/>
          <ac:picMkLst>
            <pc:docMk/>
            <pc:sldMk cId="3784089036" sldId="256"/>
            <ac:picMk id="7" creationId="{7C3DF4FD-341E-10C2-C987-8DE4D36C77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379F-97D6-465A-91C5-C8EF58A2E296}" type="datetimeFigureOut">
              <a:rPr lang="fr-FR" smtClean="0"/>
              <a:t>11/07/2024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E179E-ED4B-4DA3-9949-45D2EA0400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4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dirty="0" err="1"/>
              <a:t>Dockerisé</a:t>
            </a:r>
            <a:endParaRPr lang="fr-FR" dirty="0"/>
          </a:p>
          <a:p>
            <a:r>
              <a:rPr lang="fr-FR" dirty="0"/>
              <a:t>Les données d'entrainement sont lues à partir d'un disque S3</a:t>
            </a:r>
          </a:p>
          <a:p>
            <a:r>
              <a:rPr lang="fr-FR" dirty="0"/>
              <a:t>Un complément de données d'entrainement validées sont lues à partir d'un autre S3</a:t>
            </a:r>
          </a:p>
          <a:p>
            <a:r>
              <a:rPr lang="fr-FR" dirty="0"/>
              <a:t>Le différentes versions des modèles, paramètres, les tags, les </a:t>
            </a:r>
            <a:r>
              <a:rPr lang="fr-FR" dirty="0" err="1"/>
              <a:t>métrics</a:t>
            </a:r>
            <a:r>
              <a:rPr lang="fr-FR" dirty="0"/>
              <a:t> et les </a:t>
            </a:r>
            <a:r>
              <a:rPr lang="fr-FR" dirty="0" err="1"/>
              <a:t>artifacts</a:t>
            </a:r>
            <a:r>
              <a:rPr lang="fr-FR" dirty="0"/>
              <a:t> sont stockées sur </a:t>
            </a:r>
            <a:r>
              <a:rPr lang="fr-FR" dirty="0" err="1"/>
              <a:t>Heroku</a:t>
            </a:r>
            <a:r>
              <a:rPr lang="fr-FR" dirty="0"/>
              <a:t>/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server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179E-ED4B-4DA3-9949-45D2EA0400D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9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Utiliser Ray pour entrainer le modèle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179E-ED4B-4DA3-9949-45D2EA0400D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85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4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3" y="181232"/>
            <a:ext cx="11386751" cy="677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3" y="1007076"/>
            <a:ext cx="11386751" cy="509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8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4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9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4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2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7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7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547A25EA-64CB-330C-9D61-366F04193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1" b="6368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1999" y="867878"/>
            <a:ext cx="4127635" cy="2828223"/>
          </a:xfrm>
        </p:spPr>
        <p:txBody>
          <a:bodyPr>
            <a:normAutofit/>
          </a:bodyPr>
          <a:lstStyle/>
          <a:p>
            <a:pPr algn="l"/>
            <a:r>
              <a:rPr lang="fr-FR" sz="4400" dirty="0" err="1"/>
              <a:t>Fraud</a:t>
            </a:r>
            <a:r>
              <a:rPr lang="fr-FR" sz="4400" dirty="0"/>
              <a:t> </a:t>
            </a:r>
            <a:r>
              <a:rPr lang="fr-FR" sz="4400" dirty="0" err="1"/>
              <a:t>Detection</a:t>
            </a:r>
            <a:endParaRPr lang="fr-FR" sz="4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2000" y="3801979"/>
            <a:ext cx="4048126" cy="178935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FR" dirty="0" err="1"/>
              <a:t>Chandrahas</a:t>
            </a:r>
            <a:r>
              <a:rPr lang="fr-FR" dirty="0"/>
              <a:t> M.</a:t>
            </a:r>
          </a:p>
          <a:p>
            <a:pPr algn="l"/>
            <a:r>
              <a:rPr lang="fr-FR" dirty="0"/>
              <a:t>Dominique OURMIAH </a:t>
            </a:r>
          </a:p>
          <a:p>
            <a:pPr algn="l"/>
            <a:r>
              <a:rPr lang="fr-FR" dirty="0"/>
              <a:t>Patrice SINNAH </a:t>
            </a:r>
          </a:p>
          <a:p>
            <a:pPr algn="l"/>
            <a:r>
              <a:rPr lang="fr-FR" dirty="0"/>
              <a:t>Philippe BAUCOUR </a:t>
            </a:r>
          </a:p>
        </p:txBody>
      </p:sp>
      <p:pic>
        <p:nvPicPr>
          <p:cNvPr id="5" name="Picture 2" descr="Philippe BAUCOUR">
            <a:extLst>
              <a:ext uri="{FF2B5EF4-FFF2-40B4-BE49-F238E27FC236}">
                <a16:creationId xmlns:a16="http://schemas.microsoft.com/office/drawing/2014/main" id="{1495C4ED-ECE4-4C89-6ECC-62A7AB51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3" y="5211944"/>
            <a:ext cx="322016" cy="32201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ominique Ourmiah">
            <a:extLst>
              <a:ext uri="{FF2B5EF4-FFF2-40B4-BE49-F238E27FC236}">
                <a16:creationId xmlns:a16="http://schemas.microsoft.com/office/drawing/2014/main" id="{27ABD71E-959D-D6AE-14E8-55298ADD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7" y="4291143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trice SINNAH">
            <a:extLst>
              <a:ext uri="{FF2B5EF4-FFF2-40B4-BE49-F238E27FC236}">
                <a16:creationId xmlns:a16="http://schemas.microsoft.com/office/drawing/2014/main" id="{7C3DF4FD-341E-10C2-C987-8DE4D36C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7" y="4751544"/>
            <a:ext cx="321509" cy="321509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andrahas M.">
            <a:extLst>
              <a:ext uri="{FF2B5EF4-FFF2-40B4-BE49-F238E27FC236}">
                <a16:creationId xmlns:a16="http://schemas.microsoft.com/office/drawing/2014/main" id="{4C940371-3563-2432-E9AB-6DF7B2B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1" y="3831851"/>
            <a:ext cx="320400" cy="3204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F43E4-79F5-D79B-4144-E503626D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7D4E3A-E4CB-225F-5D79-C1E1245F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Détection des fraudes à la carte bancaire</a:t>
            </a:r>
          </a:p>
          <a:p>
            <a:r>
              <a:rPr lang="fr-FR" dirty="0"/>
              <a:t>EDA</a:t>
            </a:r>
          </a:p>
          <a:p>
            <a:r>
              <a:rPr lang="fr-FR" dirty="0"/>
              <a:t>Créer une infra qui permet</a:t>
            </a:r>
          </a:p>
          <a:p>
            <a:pPr lvl="1"/>
            <a:r>
              <a:rPr lang="fr-FR" dirty="0"/>
              <a:t>D'utiliser un modèle</a:t>
            </a:r>
          </a:p>
          <a:p>
            <a:pPr lvl="1"/>
            <a:r>
              <a:rPr lang="fr-FR" dirty="0"/>
              <a:t>De récupérer des transactions</a:t>
            </a:r>
          </a:p>
          <a:p>
            <a:pPr lvl="1"/>
            <a:r>
              <a:rPr lang="fr-FR" dirty="0"/>
              <a:t>De faire faire des prédictions au modèle</a:t>
            </a:r>
          </a:p>
          <a:p>
            <a:pPr lvl="1"/>
            <a:r>
              <a:rPr lang="fr-FR" dirty="0"/>
              <a:t>De sonner l'alarme en cas de fraude</a:t>
            </a:r>
          </a:p>
          <a:p>
            <a:pPr lvl="1"/>
            <a:r>
              <a:rPr lang="fr-FR" dirty="0"/>
              <a:t>De stocker les résultats des prédictions</a:t>
            </a:r>
          </a:p>
          <a:p>
            <a:pPr lvl="1"/>
            <a:r>
              <a:rPr lang="fr-FR" dirty="0"/>
              <a:t>De suivre le modèle</a:t>
            </a:r>
          </a:p>
          <a:p>
            <a:pPr lvl="1"/>
            <a:r>
              <a:rPr lang="fr-FR" dirty="0"/>
              <a:t>De réentraîner le modèle si besoin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BCA8184-8269-CE03-FA51-2EAA948A8FCE}"/>
              </a:ext>
            </a:extLst>
          </p:cNvPr>
          <p:cNvGrpSpPr/>
          <p:nvPr/>
        </p:nvGrpSpPr>
        <p:grpSpPr>
          <a:xfrm>
            <a:off x="8318845" y="-418070"/>
            <a:ext cx="3996607" cy="2568146"/>
            <a:chOff x="8158210" y="-214184"/>
            <a:chExt cx="3996607" cy="2568146"/>
          </a:xfrm>
        </p:grpSpPr>
        <p:pic>
          <p:nvPicPr>
            <p:cNvPr id="1026" name="Picture 2" descr="Fork Me On Github - Just Stickers">
              <a:extLst>
                <a:ext uri="{FF2B5EF4-FFF2-40B4-BE49-F238E27FC236}">
                  <a16:creationId xmlns:a16="http://schemas.microsoft.com/office/drawing/2014/main" id="{337FB179-7041-EC4C-E835-9CA5F3232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96592">
              <a:off x="9391710" y="-214184"/>
              <a:ext cx="2568146" cy="256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2C8C9A-2F69-D35D-1A83-9CE58983FE72}"/>
                </a:ext>
              </a:extLst>
            </p:cNvPr>
            <p:cNvSpPr txBox="1"/>
            <p:nvPr/>
          </p:nvSpPr>
          <p:spPr>
            <a:xfrm rot="714591">
              <a:off x="8158210" y="1575486"/>
              <a:ext cx="39966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https://github.com/40tude/fraud_detection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98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310ACA-0ADE-13F4-6775-ECEED8E30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6E332-8EB2-6AB5-8A69-A2F9DD1E4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3" y="1007076"/>
            <a:ext cx="5653217" cy="509700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Train dataset très propre</a:t>
            </a:r>
          </a:p>
          <a:p>
            <a:r>
              <a:rPr lang="fr-FR" dirty="0"/>
              <a:t>           23 features</a:t>
            </a:r>
            <a:br>
              <a:rPr lang="fr-FR" dirty="0"/>
            </a:br>
            <a:r>
              <a:rPr lang="fr-FR" dirty="0"/>
              <a:t>555_000    lignes</a:t>
            </a:r>
            <a:br>
              <a:rPr lang="fr-FR" dirty="0"/>
            </a:br>
            <a:endParaRPr lang="fr-FR" dirty="0"/>
          </a:p>
          <a:p>
            <a:r>
              <a:rPr lang="fr-FR" dirty="0"/>
              <a:t>Que 0.38% de fraudes</a:t>
            </a:r>
          </a:p>
          <a:p>
            <a:endParaRPr lang="fr-FR" dirty="0"/>
          </a:p>
          <a:p>
            <a:r>
              <a:rPr lang="fr-FR" dirty="0"/>
              <a:t>Surveiller le taux de faux négatifs</a:t>
            </a:r>
            <a:br>
              <a:rPr lang="fr-FR" dirty="0"/>
            </a:br>
            <a:endParaRPr lang="fr-FR" dirty="0"/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modèle à base de </a:t>
            </a:r>
            <a:r>
              <a:rPr lang="fr-FR" dirty="0" err="1"/>
              <a:t>RandomForest</a:t>
            </a:r>
            <a:r>
              <a:rPr lang="fr-FR" dirty="0"/>
              <a:t> et SMOTE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129219-82BB-EA1E-A82B-EE04897B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89" y="518400"/>
            <a:ext cx="5605145" cy="37189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D0C69D-B9C8-1281-EEA4-7285782A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587" y="4389766"/>
            <a:ext cx="5605145" cy="17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D1850-17F3-E403-43D4-25AEA5BA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Infra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9C9163-7A4D-E011-B1D6-8B270394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401" y="181232"/>
            <a:ext cx="9155334" cy="58629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E255BC1-E8C5-3A64-CEF9-8E76E78D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6" y="740980"/>
            <a:ext cx="5589620" cy="4595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C28BD0-3496-EED1-D502-305CADA4A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04" y="2168701"/>
            <a:ext cx="6604147" cy="3585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3F30297-9F72-AEE5-5457-8E540CF62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746" y="961618"/>
            <a:ext cx="9671035" cy="3773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05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voir plus de perspectives améliore ton leadership | Surdek">
            <a:extLst>
              <a:ext uri="{FF2B5EF4-FFF2-40B4-BE49-F238E27FC236}">
                <a16:creationId xmlns:a16="http://schemas.microsoft.com/office/drawing/2014/main" id="{6A4B0503-65BD-31C9-57DE-F9F2ED0AD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22558" b="1"/>
          <a:stretch/>
        </p:blipFill>
        <p:spPr bwMode="auto"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BC79E-2F9D-4357-8DD8-5823FFE9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99" y="949898"/>
            <a:ext cx="5969481" cy="5146103"/>
          </a:xfrm>
        </p:spPr>
        <p:txBody>
          <a:bodyPr>
            <a:normAutofit/>
          </a:bodyPr>
          <a:lstStyle/>
          <a:p>
            <a:endParaRPr lang="fr-FR" sz="24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CC3A43-E091-FA83-413A-96C61974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91512"/>
            <a:ext cx="5334000" cy="858386"/>
          </a:xfrm>
        </p:spPr>
        <p:txBody>
          <a:bodyPr>
            <a:normAutofit/>
          </a:bodyPr>
          <a:lstStyle/>
          <a:p>
            <a:r>
              <a:rPr lang="fr-FR" sz="4000" dirty="0"/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382587507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166</Words>
  <Application>Microsoft Office PowerPoint</Application>
  <PresentationFormat>Grand écran</PresentationFormat>
  <Paragraphs>33</Paragraphs>
  <Slides>5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2" baseType="lpstr">
      <vt:lpstr>Aptos</vt:lpstr>
      <vt:lpstr>Arial</vt:lpstr>
      <vt:lpstr>Avenir Next LT Pro</vt:lpstr>
      <vt:lpstr>Avenir Next LT Pro Light</vt:lpstr>
      <vt:lpstr>Courier New</vt:lpstr>
      <vt:lpstr>Sitka Subheading</vt:lpstr>
      <vt:lpstr>PebbleVTI</vt:lpstr>
      <vt:lpstr>Fraud Detection</vt:lpstr>
      <vt:lpstr>Le projet</vt:lpstr>
      <vt:lpstr>EDA</vt:lpstr>
      <vt:lpstr>Infra</vt:lpstr>
      <vt:lpstr>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Philippe Baucour</cp:lastModifiedBy>
  <cp:revision>25</cp:revision>
  <dcterms:created xsi:type="dcterms:W3CDTF">2024-07-02T14:19:21Z</dcterms:created>
  <dcterms:modified xsi:type="dcterms:W3CDTF">2024-07-11T13:43:18Z</dcterms:modified>
</cp:coreProperties>
</file>